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74" r:id="rId4"/>
    <p:sldId id="259" r:id="rId5"/>
    <p:sldId id="257" r:id="rId6"/>
    <p:sldId id="270" r:id="rId7"/>
    <p:sldId id="260" r:id="rId8"/>
    <p:sldId id="266" r:id="rId9"/>
    <p:sldId id="278" r:id="rId10"/>
    <p:sldId id="279" r:id="rId11"/>
    <p:sldId id="275" r:id="rId12"/>
    <p:sldId id="276" r:id="rId13"/>
    <p:sldId id="277" r:id="rId14"/>
    <p:sldId id="281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090A849-94C3-45B7-90CD-CDB2EE5B5861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F6D3388-94AB-44C7-8710-E7FC6DC47AD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УРАЛ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980728"/>
            <a:ext cx="9036496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Урал</a:t>
            </a:r>
            <a:r>
              <a:rPr lang="ru-RU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ьский  </a:t>
            </a:r>
            <a:r>
              <a:rPr lang="ru-RU" sz="8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экономичнский</a:t>
            </a:r>
            <a: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район </a:t>
            </a:r>
            <a:endParaRPr lang="ru-RU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68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gorets-media.ru/uploads/images/vestisgor/2015/September/.thumbs/b489a35e9cd29736de684106be65e66b_1280_867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3429000"/>
            <a:ext cx="4608513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139951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http://worlduniquer.ru/images19/pchelovodstvo_dlya_nachinayushhix_na_5E25C7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3984376" cy="347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20" y="76200"/>
            <a:ext cx="4592443" cy="3591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10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52993"/>
            <a:ext cx="8100392" cy="6004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Урал – опорный край Державы,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 пьедестале вечной славы.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Урал – дороги среди гор,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Урал – лесов, полей простор,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Урал – дымящие мартены,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 малахиты горы-стены,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Озёра – голубой глазок,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Кто побывал – забыть не смог.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Природа, реки, плёс на зависть,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Урал стихами буду славить.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Я буду "Дедом" дорожить,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краю уральском гордо жить,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День ото дня им восхищаться,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Урал влюбляться и влюбляться.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17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s3.ppt4web.ru/images/132016/180910/640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48872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9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43100"/>
            <a:ext cx="7056784" cy="422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853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fs00.infourok.ru/images/doc/222/17018/1/img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7704855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593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images.myshared.ru/4/277765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68" y="2348"/>
            <a:ext cx="7620000" cy="515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0793" y="2852936"/>
            <a:ext cx="7798930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</a:p>
          <a:p>
            <a:pPr algn="ctr"/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endParaRPr lang="ru-RU" sz="54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Площадь -824 тыс.км</a:t>
            </a:r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</a:p>
          <a:p>
            <a:pPr algn="ctr"/>
            <a:r>
              <a:rPr lang="ru-RU" sz="4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4,8% территории России</a:t>
            </a:r>
            <a:endParaRPr lang="ru-RU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389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bigslide.ru/images/23/22969/960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38113"/>
            <a:ext cx="8568952" cy="671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46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7992887" cy="604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8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2-tub-ru.yandex.net/i?id=67fe215a9eb98f74fd73dcf0b5fcedf2&amp;n=33&amp;h=215&amp;w=3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0"/>
            <a:ext cx="3768353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s623431.vk.me/v623431824/3f249/-gSao5FiS8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068960"/>
            <a:ext cx="4752528" cy="345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m0-tub-ru.yandex.net/i?id=92e32b85b5947049170de1ba7429773c&amp;n=33&amp;h=215&amp;w=2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212976"/>
            <a:ext cx="3768353" cy="291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im3-tub-ru.yandex.net/i?id=8a70fc36e7a45e214055a96430d7d55c&amp;n=33&amp;h=215&amp;w=28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4248472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1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edia.nakanune.ru/images/pictures/image_big_409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5" y="0"/>
            <a:ext cx="7992888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1678" y="2967335"/>
            <a:ext cx="872065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Экологическая проблема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Урала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855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202488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7848872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54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2047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3" y="2967335"/>
            <a:ext cx="8352927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44 </a:t>
            </a:r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Параграф  </a:t>
            </a:r>
            <a:r>
              <a:rPr lang="ru-RU" sz="3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стр</a:t>
            </a:r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265</a:t>
            </a:r>
          </a:p>
          <a:p>
            <a:r>
              <a:rPr lang="ru-RU" sz="3600" b="1" u="sng" cap="all" dirty="0" smtClean="0">
                <a:ln/>
                <a:solidFill>
                  <a:srgbClr val="92D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 выбору</a:t>
            </a:r>
            <a:r>
              <a:rPr lang="ru-RU" sz="5400" b="1" u="sng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1.</a:t>
            </a:r>
            <a:r>
              <a:rPr lang="ru-RU" sz="2800" b="1" cap="all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подготовить сообщение о закрытых городах Урала</a:t>
            </a:r>
          </a:p>
          <a:p>
            <a:r>
              <a:rPr lang="ru-RU" sz="2800" b="1" cap="all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2.Составить   кроссворд</a:t>
            </a:r>
            <a:endParaRPr lang="ru-RU" sz="28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048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75472" y="2967335"/>
            <a:ext cx="3930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170" name="Picture 2" descr="http://wdesk.ru/_ph/219/714139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528" y="0"/>
            <a:ext cx="9144000" cy="682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23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917</TotalTime>
  <Words>39</Words>
  <Application>Microsoft Office PowerPoint</Application>
  <PresentationFormat>Экран (4:3)</PresentationFormat>
  <Paragraphs>16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УРАЛ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УРАЛ</dc:title>
  <dc:creator>User</dc:creator>
  <cp:lastModifiedBy>User</cp:lastModifiedBy>
  <cp:revision>20</cp:revision>
  <dcterms:created xsi:type="dcterms:W3CDTF">2017-02-02T11:06:31Z</dcterms:created>
  <dcterms:modified xsi:type="dcterms:W3CDTF">2017-02-03T15:15:39Z</dcterms:modified>
</cp:coreProperties>
</file>